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4"/>
  </p:notesMasterIdLst>
  <p:handoutMasterIdLst>
    <p:handoutMasterId r:id="rId45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28" r:id="rId12"/>
    <p:sldId id="612" r:id="rId13"/>
    <p:sldId id="625" r:id="rId14"/>
    <p:sldId id="624" r:id="rId15"/>
    <p:sldId id="626" r:id="rId16"/>
    <p:sldId id="627" r:id="rId17"/>
    <p:sldId id="630" r:id="rId18"/>
    <p:sldId id="637" r:id="rId19"/>
    <p:sldId id="638" r:id="rId20"/>
    <p:sldId id="639" r:id="rId21"/>
    <p:sldId id="641" r:id="rId22"/>
    <p:sldId id="608" r:id="rId23"/>
    <p:sldId id="640" r:id="rId24"/>
    <p:sldId id="642" r:id="rId25"/>
    <p:sldId id="643" r:id="rId26"/>
    <p:sldId id="644" r:id="rId27"/>
    <p:sldId id="645" r:id="rId28"/>
    <p:sldId id="646" r:id="rId29"/>
    <p:sldId id="649" r:id="rId30"/>
    <p:sldId id="650" r:id="rId31"/>
    <p:sldId id="651" r:id="rId32"/>
    <p:sldId id="652" r:id="rId33"/>
    <p:sldId id="653" r:id="rId34"/>
    <p:sldId id="654" r:id="rId35"/>
    <p:sldId id="655" r:id="rId36"/>
    <p:sldId id="656" r:id="rId37"/>
    <p:sldId id="657" r:id="rId38"/>
    <p:sldId id="658" r:id="rId39"/>
    <p:sldId id="659" r:id="rId40"/>
    <p:sldId id="647" r:id="rId41"/>
    <p:sldId id="660" r:id="rId42"/>
    <p:sldId id="661" r:id="rId4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4B15-F67C-4BD4-BE00-EA67F0B9E511}" v="700" dt="2023-12-29T19:28:51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71" d="100"/>
          <a:sy n="71" d="100"/>
        </p:scale>
        <p:origin x="84" y="209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4-01-04T14:39:26.043" v="5390" actId="20577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4-01-04T14:35:28.979" v="5381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add mod">
          <ac:chgData name="tariu Main" userId="7d83114226db9beb" providerId="LiveId" clId="{02DF4B15-F67C-4BD4-BE00-EA67F0B9E511}" dt="2024-01-04T14:35:28.979" v="5381" actId="1076"/>
          <ac:spMkLst>
            <pc:docMk/>
            <pc:sldMk cId="2450160131" sldId="624"/>
            <ac:spMk id="6" creationId="{908AF6C9-65A6-8E63-5C95-FF007B092CFB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4-01-04T14:39:26.043" v="5390" actId="20577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4-01-04T14:39:26.043" v="5390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30T02:59:06.799" v="5339" actId="20577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30T02:59:06.799" v="5339" actId="20577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2024/3/1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2024/3/1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④実装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続き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08AF6C9-65A6-8E63-5C95-FF007B092CFB}"/>
              </a:ext>
            </a:extLst>
          </p:cNvPr>
          <p:cNvSpPr/>
          <p:nvPr/>
        </p:nvSpPr>
        <p:spPr>
          <a:xfrm>
            <a:off x="9891916" y="4721856"/>
            <a:ext cx="2225628" cy="499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が</a:t>
            </a:r>
            <a:r>
              <a:rPr kumimoji="1" lang="en-US" altLang="ja-JP" dirty="0"/>
              <a:t>mini-batch</a:t>
            </a:r>
            <a:r>
              <a:rPr kumimoji="1" lang="ja-JP" altLang="en-US" dirty="0"/>
              <a:t>個あるテンソルを返す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/>
          </a:p>
          <a:p>
            <a:endParaRPr lang="en-US" altLang="ja-JP" sz="2800" dirty="0"/>
          </a:p>
          <a:p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前回の</a:t>
            </a:r>
            <a:r>
              <a:rPr lang="ja-JP" altLang="en-US" dirty="0"/>
              <a:t>スライドの訂正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26CD5E1-F202-11D0-1D2C-E958142C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5" t="11609" b="28246"/>
          <a:stretch/>
        </p:blipFill>
        <p:spPr>
          <a:xfrm>
            <a:off x="838199" y="2322095"/>
            <a:ext cx="7157188" cy="421681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406064" y="232209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クロネッカー積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4F-BC42-1CC8-9CC9-D4135246C6ED}"/>
              </a:ext>
            </a:extLst>
          </p:cNvPr>
          <p:cNvSpPr txBox="1"/>
          <p:nvPr/>
        </p:nvSpPr>
        <p:spPr>
          <a:xfrm>
            <a:off x="838199" y="1721930"/>
            <a:ext cx="6060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ミニバッチ学習の時のバイアスの微分</a:t>
            </a:r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4503</TotalTime>
  <Words>1040</Words>
  <Application>Microsoft Office PowerPoint</Application>
  <PresentationFormat>ワイド画面</PresentationFormat>
  <Paragraphs>223</Paragraphs>
  <Slides>39</Slides>
  <Notes>35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Meiryo UI</vt:lpstr>
      <vt:lpstr>Arial</vt:lpstr>
      <vt:lpstr>Cambria Math</vt:lpstr>
      <vt:lpstr>ブラシ</vt:lpstr>
      <vt:lpstr>手計算 ニューラルネットワーク 入門　④実装1続き</vt:lpstr>
      <vt:lpstr>予定</vt:lpstr>
      <vt:lpstr>PowerPoint プレゼンテーション</vt:lpstr>
      <vt:lpstr>参考文献</vt:lpstr>
      <vt:lpstr>前回のスライドの訂正</vt:lpstr>
      <vt:lpstr>ミニバッチ学習のバイアス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17</cp:revision>
  <dcterms:created xsi:type="dcterms:W3CDTF">2023-10-31T18:59:14Z</dcterms:created>
  <dcterms:modified xsi:type="dcterms:W3CDTF">2024-02-29T16:45:45Z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